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68" r:id="rId3"/>
    <p:sldId id="267" r:id="rId4"/>
    <p:sldId id="269" r:id="rId5"/>
    <p:sldId id="270" r:id="rId6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90D2"/>
    <a:srgbClr val="1B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2160" autoAdjust="0"/>
  </p:normalViewPr>
  <p:slideViewPr>
    <p:cSldViewPr snapToGrid="0">
      <p:cViewPr varScale="1">
        <p:scale>
          <a:sx n="72" d="100"/>
          <a:sy n="72" d="100"/>
        </p:scale>
        <p:origin x="48" y="4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8D330DF-EB78-49DC-A790-3F2B3A839F40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2020/3/10</a:t>
            </a:fld>
            <a:endParaRPr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DE4C80B-8910-445E-8D30-7A590951118B}" type="slidenum"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2ACA762-0E52-4E3A-99A0-C1C7200966F5}" type="datetime1">
              <a:rPr lang="zh-TW" altLang="en-US" smtClean="0"/>
              <a:pPr/>
              <a:t>2020/3/10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D81F1E7-4EFD-4BFF-B438-FCD52FD36B1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這是您的實驗所要解答的問題</a:t>
            </a: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D81F1E7-4EFD-4BFF-B438-FCD52FD36B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29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3372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2763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0041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016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0" y="4572000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09600" y="4740333"/>
            <a:ext cx="10972800" cy="1263534"/>
          </a:xfrm>
        </p:spPr>
        <p:txBody>
          <a:bodyPr rtlCol="0" anchor="ctr">
            <a:normAutofit/>
          </a:bodyPr>
          <a:lstStyle>
            <a:lvl1pPr algn="l">
              <a:defRPr sz="5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cxnSp>
        <p:nvCxnSpPr>
          <p:cNvPr id="8" name="直線接點​​ 7"/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9600" y="6286500"/>
            <a:ext cx="10972800" cy="45720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pic>
        <p:nvPicPr>
          <p:cNvPr id="9" name="圖片 8" descr="許多試管的特寫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6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日期預留位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5086479-327B-416A-A760-1EC71F680980}" type="datetime1">
              <a:rPr lang="zh-TW" altLang="en-US" smtClean="0"/>
              <a:t>2020/3/10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15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9310254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8" name="直線接點​​ 7"/>
          <p:cNvCxnSpPr/>
          <p:nvPr/>
        </p:nvCxnSpPr>
        <p:spPr>
          <a:xfrm flipH="1">
            <a:off x="9310254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486900" y="685800"/>
            <a:ext cx="2324100" cy="5486399"/>
          </a:xfrm>
        </p:spPr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685800"/>
            <a:ext cx="8105775" cy="5486399"/>
          </a:xfrm>
        </p:spPr>
        <p:txBody>
          <a:bodyPr vert="eaVert"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6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F4C9F40-B079-4B71-A627-7266DFEA7F03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73D1B2A-00E2-4CBE-B05B-558C49A701EC}" type="datetime1">
              <a:rPr lang="zh-TW" altLang="en-US" smtClean="0"/>
              <a:t>2020/3/10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26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/>
          </a:p>
        </p:txBody>
      </p:sp>
      <p:sp>
        <p:nvSpPr>
          <p:cNvPr id="6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F4C9F40-B079-4B71-A627-7266DFEA7F03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4" name="日期預留位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6C30A0D-9A3A-469D-BF7C-636337684D79}" type="datetime1">
              <a:rPr lang="zh-TW" altLang="en-US" smtClean="0"/>
              <a:t>2020/3/10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30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0" y="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3153095"/>
            <a:ext cx="10972800" cy="2286000"/>
          </a:xfrm>
        </p:spPr>
        <p:txBody>
          <a:bodyPr rtlCol="0" anchor="b">
            <a:normAutofit/>
          </a:bodyPr>
          <a:lstStyle>
            <a:lvl1pPr>
              <a:defRPr sz="5800" b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dirty="0"/>
          </a:p>
        </p:txBody>
      </p:sp>
      <p:cxnSp>
        <p:nvCxnSpPr>
          <p:cNvPr id="8" name="直線接點​​ 7"/>
          <p:cNvCxnSpPr/>
          <p:nvPr/>
        </p:nvCxnSpPr>
        <p:spPr>
          <a:xfrm>
            <a:off x="0" y="57531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603250" y="5864054"/>
            <a:ext cx="10972800" cy="45004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372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6800" y="1714501"/>
            <a:ext cx="4752109" cy="4457700"/>
          </a:xfrm>
        </p:spPr>
        <p:txBody>
          <a:bodyPr rtlCol="0"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73091" y="1714501"/>
            <a:ext cx="4752109" cy="4457700"/>
          </a:xfrm>
        </p:spPr>
        <p:txBody>
          <a:bodyPr rtlCol="0"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F40880-3752-40DA-B727-618BD511735B}" type="datetime1">
              <a:rPr lang="zh-TW" altLang="en-US" smtClean="0"/>
              <a:t>2020/3/10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23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6800" y="1529541"/>
            <a:ext cx="4754880" cy="811583"/>
          </a:xfrm>
        </p:spPr>
        <p:txBody>
          <a:bodyPr rtlCol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6800" y="2484692"/>
            <a:ext cx="4754880" cy="3687508"/>
          </a:xfrm>
        </p:spPr>
        <p:txBody>
          <a:bodyPr rtlCol="0"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70320" y="1529541"/>
            <a:ext cx="4754880" cy="811583"/>
          </a:xfrm>
        </p:spPr>
        <p:txBody>
          <a:bodyPr rtlCol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70320" y="2484692"/>
            <a:ext cx="4754880" cy="3687508"/>
          </a:xfrm>
        </p:spPr>
        <p:txBody>
          <a:bodyPr rtlCol="0"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/>
          </a:p>
        </p:txBody>
      </p:sp>
      <p:sp>
        <p:nvSpPr>
          <p:cNvPr id="9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日期預留位置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4E1EC6-FF93-40CE-9E7C-CB83E0F9E1F1}" type="datetime1">
              <a:rPr lang="zh-TW" altLang="en-US" smtClean="0"/>
              <a:t>2020/3/10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06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dirty="0"/>
          </a:p>
        </p:txBody>
      </p:sp>
      <p:sp>
        <p:nvSpPr>
          <p:cNvPr id="5" name="投影片編號預留位置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3" name="日期預留位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07E084E-E60C-4759-8E87-4AD537349A03}" type="datetime1">
              <a:rPr lang="zh-TW" altLang="en-US" smtClean="0"/>
              <a:t>2020/3/10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59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/>
              <a:t>‹#›</a:t>
            </a:fld>
            <a:endParaRPr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2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282761-11F8-400E-9A95-789285E3CE44}" type="datetime1">
              <a:rPr lang="zh-TW" altLang="en-US" smtClean="0"/>
              <a:t>2020/3/10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63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9" name="直線接點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0519" y="465512"/>
            <a:ext cx="3506162" cy="1600200"/>
          </a:xfrm>
        </p:spPr>
        <p:txBody>
          <a:bodyPr rtlCol="0" anchor="t">
            <a:normAutofit/>
          </a:bodyPr>
          <a:lstStyle>
            <a:lvl1pPr>
              <a:defRPr sz="2800" b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380519" y="3746500"/>
            <a:ext cx="3506162" cy="24257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699000" y="465513"/>
            <a:ext cx="7048500" cy="5935287"/>
          </a:xfrm>
        </p:spPr>
        <p:txBody>
          <a:bodyPr rtlCol="0">
            <a:normAutofit/>
          </a:bodyPr>
          <a:lstStyle>
            <a:lvl1pPr>
              <a:defRPr sz="2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20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9" name="直線接點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4048" y="466344"/>
            <a:ext cx="3502152" cy="1600200"/>
          </a:xfrm>
        </p:spPr>
        <p:txBody>
          <a:bodyPr rtlCol="0" anchor="t">
            <a:normAutofit/>
          </a:bodyPr>
          <a:lstStyle>
            <a:lvl1pPr>
              <a:defRPr sz="2800" b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309872" y="0"/>
            <a:ext cx="7882128" cy="6858000"/>
          </a:xfrm>
        </p:spPr>
        <p:txBody>
          <a:bodyPr tIns="731520" rtlCol="0">
            <a:normAutofit/>
          </a:bodyPr>
          <a:lstStyle>
            <a:lvl1pPr marL="0" indent="0" algn="ctr">
              <a:buNone/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4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 bwMode="auto">
          <a:xfrm>
            <a:off x="1066800" y="127000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dirty="0"/>
              <a:t>按一下以編輯母片標題樣式</a:t>
            </a:r>
            <a:endParaRPr dirty="0"/>
          </a:p>
        </p:txBody>
      </p:sp>
      <p:cxnSp>
        <p:nvCxnSpPr>
          <p:cNvPr id="9" name="直線接點 8"/>
          <p:cNvCxnSpPr/>
          <p:nvPr/>
        </p:nvCxnSpPr>
        <p:spPr>
          <a:xfrm>
            <a:off x="0" y="13716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6800" y="1714500"/>
            <a:ext cx="10058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dirty="0"/>
              <a:t>按一下以編輯母片文字樣式</a:t>
            </a:r>
          </a:p>
          <a:p>
            <a:pPr lvl="1" rtl="0"/>
            <a:r>
              <a:rPr lang="zh-tw" dirty="0"/>
              <a:t>第二層</a:t>
            </a:r>
          </a:p>
          <a:p>
            <a:pPr lvl="2" rtl="0"/>
            <a:r>
              <a:rPr lang="zh-tw" dirty="0"/>
              <a:t>第三層</a:t>
            </a:r>
          </a:p>
          <a:p>
            <a:pPr lvl="3" rtl="0"/>
            <a:r>
              <a:rPr lang="zh-tw" dirty="0"/>
              <a:t>第四層</a:t>
            </a:r>
          </a:p>
          <a:p>
            <a:pPr lvl="4" rtl="0"/>
            <a:r>
              <a:rPr lang="zh-tw" dirty="0"/>
              <a:t>第五層</a:t>
            </a:r>
            <a:endParaRPr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5724" y="6394450"/>
            <a:ext cx="5238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F4C9F40-B079-4B71-A627-7266DFEA7F03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809625" y="6394450"/>
            <a:ext cx="81343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9486900" y="6394450"/>
            <a:ext cx="2324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B183BC6-F9E4-463E-A562-7D6FD23CCC22}" type="datetime1">
              <a:rPr lang="zh-TW" altLang="en-US" smtClean="0"/>
              <a:pPr/>
              <a:t>2020/3/10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5958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2200"/>
        </a:spcBef>
        <a:buClr>
          <a:schemeClr val="tx1">
            <a:lumMod val="65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594360" indent="-274320" algn="l" defTabSz="914400" rtl="0" eaLnBrk="1" latinLnBrk="0" hangingPunct="1">
        <a:spcBef>
          <a:spcPts val="1600"/>
        </a:spcBef>
        <a:buClr>
          <a:schemeClr val="tx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868680" indent="-228600" algn="l" defTabSz="9144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188720" indent="-228600" algn="l" defTabSz="914400" rtl="0" eaLnBrk="1" latinLnBrk="0" hangingPunct="1">
        <a:spcBef>
          <a:spcPts val="10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417320" indent="-228600" algn="l" defTabSz="914400" rtl="0" eaLnBrk="1" latinLnBrk="0" hangingPunct="1">
        <a:spcBef>
          <a:spcPts val="8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812800" y="723104"/>
            <a:ext cx="10453914" cy="190370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00" b="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en-US" altLang="zh-TW" sz="6000" dirty="0" smtClean="0">
                <a:latin typeface="Maiandra GD" panose="020E0502030308020204" pitchFamily="34" charset="0"/>
              </a:rPr>
              <a:t> </a:t>
            </a:r>
            <a:r>
              <a:rPr lang="en-US" altLang="zh-TW" sz="60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Four ways to stay safe from </a:t>
            </a:r>
            <a:r>
              <a:rPr lang="zh-TW" altLang="en-US" sz="60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endParaRPr lang="en-US" altLang="zh-TW" sz="6000" b="1" dirty="0" smtClean="0">
              <a:solidFill>
                <a:srgbClr val="FF0000"/>
              </a:solidFill>
              <a:latin typeface="Maiandra GD" panose="020E0502030308020204" pitchFamily="34" charset="0"/>
            </a:endParaRPr>
          </a:p>
          <a:p>
            <a:r>
              <a:rPr lang="zh-TW" altLang="en-US" sz="6000" b="1" dirty="0">
                <a:solidFill>
                  <a:srgbClr val="FF0000"/>
                </a:solidFill>
                <a:latin typeface="Maiandra GD" panose="020E0502030308020204" pitchFamily="34" charset="0"/>
              </a:rPr>
              <a:t> </a:t>
            </a:r>
            <a:r>
              <a:rPr lang="en-US" altLang="zh-TW" sz="60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coronavirus</a:t>
            </a:r>
            <a:r>
              <a:rPr lang="en-US" altLang="zh-TW" sz="60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.</a:t>
            </a:r>
            <a:endParaRPr lang="zh-tw" sz="6000" b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919843" y="6753545"/>
            <a:ext cx="10972800" cy="228600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/>
          <a:srcRect l="10078" t="52152" r="26527" b="14614"/>
          <a:stretch/>
        </p:blipFill>
        <p:spPr>
          <a:xfrm>
            <a:off x="1313089" y="3004458"/>
            <a:ext cx="9671873" cy="294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5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9456" y="559707"/>
            <a:ext cx="10167257" cy="1301750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rtl="0"/>
            <a:r>
              <a:rPr lang="en-US" altLang="zh-TW" sz="4800" b="1" dirty="0" smtClean="0">
                <a:solidFill>
                  <a:srgbClr val="8090D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altLang="zh-TW" sz="6600" b="1" dirty="0">
                <a:solidFill>
                  <a:srgbClr val="FF0000"/>
                </a:solidFill>
                <a:latin typeface="Maiandra GD" panose="020E0502030308020204" pitchFamily="34" charset="0"/>
                <a:cs typeface="Gisha" panose="020B0502040204020203" pitchFamily="34" charset="-79"/>
              </a:rPr>
              <a:t>1</a:t>
            </a:r>
            <a:r>
              <a:rPr lang="en-US" altLang="zh-TW" sz="6600" b="1" dirty="0" smtClean="0">
                <a:solidFill>
                  <a:srgbClr val="FF0000"/>
                </a:solidFill>
                <a:latin typeface="Maiandra GD" panose="020E0502030308020204" pitchFamily="34" charset="0"/>
                <a:cs typeface="Gisha" panose="020B0502040204020203" pitchFamily="34" charset="-79"/>
              </a:rPr>
              <a:t>. ~ Wash your hands.</a:t>
            </a:r>
            <a:endParaRPr lang="zh-tw" sz="6600" b="1" dirty="0">
              <a:solidFill>
                <a:srgbClr val="FF0000"/>
              </a:solidFill>
              <a:latin typeface="Maiandra GD" panose="020E0502030308020204" pitchFamily="34" charset="0"/>
              <a:cs typeface="Gisha" panose="020B0502040204020203" pitchFamily="34" charset="-79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76941" y="2506435"/>
            <a:ext cx="6713765" cy="2947308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altLang="zh-TW" sz="5400" dirty="0" smtClean="0">
                <a:solidFill>
                  <a:srgbClr val="FFFF00"/>
                </a:solidFill>
                <a:latin typeface="Maiandra GD" panose="020E0502030308020204" pitchFamily="34" charset="0"/>
              </a:rPr>
              <a:t>Always </a:t>
            </a:r>
            <a:r>
              <a:rPr lang="en-US" altLang="zh-TW" sz="5400" dirty="0">
                <a:solidFill>
                  <a:srgbClr val="FFFF00"/>
                </a:solidFill>
                <a:latin typeface="Maiandra GD" panose="020E0502030308020204" pitchFamily="34" charset="0"/>
              </a:rPr>
              <a:t>wash your </a:t>
            </a:r>
            <a:endParaRPr lang="en-US" altLang="zh-TW" sz="5400" dirty="0" smtClean="0">
              <a:solidFill>
                <a:srgbClr val="FFFF00"/>
              </a:solidFill>
              <a:latin typeface="Maiandra GD" panose="020E0502030308020204" pitchFamily="34" charset="0"/>
            </a:endParaRPr>
          </a:p>
          <a:p>
            <a:pPr marL="0" indent="0">
              <a:buNone/>
            </a:pPr>
            <a:r>
              <a:rPr lang="en-US" altLang="zh-TW" sz="5400" dirty="0" smtClean="0">
                <a:solidFill>
                  <a:srgbClr val="FFFF00"/>
                </a:solidFill>
                <a:latin typeface="Maiandra GD" panose="020E0502030308020204" pitchFamily="34" charset="0"/>
              </a:rPr>
              <a:t>hands </a:t>
            </a:r>
            <a:r>
              <a:rPr lang="en-US" altLang="zh-TW" sz="5400" dirty="0">
                <a:solidFill>
                  <a:srgbClr val="FFFF00"/>
                </a:solidFill>
                <a:latin typeface="Maiandra GD" panose="020E0502030308020204" pitchFamily="34" charset="0"/>
              </a:rPr>
              <a:t>with soap</a:t>
            </a:r>
            <a:r>
              <a:rPr lang="en-US" altLang="zh-TW" sz="5400" dirty="0" smtClean="0">
                <a:solidFill>
                  <a:srgbClr val="FFFF00"/>
                </a:solidFill>
                <a:latin typeface="Maiandra GD" panose="020E0502030308020204" pitchFamily="34" charset="0"/>
              </a:rPr>
              <a:t>.</a:t>
            </a:r>
            <a:endParaRPr lang="zh-tw" altLang="zh-TW" sz="5400" dirty="0">
              <a:solidFill>
                <a:srgbClr val="FFFF00"/>
              </a:solidFill>
              <a:latin typeface="Maiandra GD" panose="020E0502030308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970" y="2362368"/>
            <a:ext cx="4310743" cy="398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4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9456" y="559707"/>
            <a:ext cx="10167257" cy="1301750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rtl="0"/>
            <a:r>
              <a:rPr lang="en-US" altLang="zh-TW" sz="4800" b="1" dirty="0" smtClean="0">
                <a:solidFill>
                  <a:srgbClr val="8090D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altLang="zh-TW" sz="6600" b="1" dirty="0" smtClean="0">
                <a:solidFill>
                  <a:srgbClr val="FF0000"/>
                </a:solidFill>
                <a:latin typeface="Maiandra GD" panose="020E0502030308020204" pitchFamily="34" charset="0"/>
                <a:cs typeface="Gisha" panose="020B0502040204020203" pitchFamily="34" charset="-79"/>
              </a:rPr>
              <a:t>2. ~ Wear a mask.</a:t>
            </a:r>
            <a:endParaRPr lang="zh-tw" sz="6600" b="1" dirty="0">
              <a:solidFill>
                <a:srgbClr val="FF0000"/>
              </a:solidFill>
              <a:latin typeface="Maiandra GD" panose="020E0502030308020204" pitchFamily="34" charset="0"/>
              <a:cs typeface="Gisha" panose="020B0502040204020203" pitchFamily="34" charset="-79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76942" y="2506435"/>
            <a:ext cx="10273394" cy="3020785"/>
          </a:xfrm>
        </p:spPr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en-US" altLang="zh-TW" sz="5400" dirty="0" smtClean="0">
                <a:solidFill>
                  <a:srgbClr val="FFFF00"/>
                </a:solidFill>
                <a:latin typeface="Maiandra GD" panose="020E0502030308020204" pitchFamily="34" charset="0"/>
              </a:rPr>
              <a:t>Remember wearing </a:t>
            </a:r>
          </a:p>
          <a:p>
            <a:pPr marL="0" indent="0" rtl="0">
              <a:buNone/>
            </a:pPr>
            <a:r>
              <a:rPr lang="en-US" altLang="zh-TW" sz="5400" dirty="0" smtClean="0">
                <a:solidFill>
                  <a:srgbClr val="FFFF00"/>
                </a:solidFill>
                <a:latin typeface="Maiandra GD" panose="020E0502030308020204" pitchFamily="34" charset="0"/>
              </a:rPr>
              <a:t>a mask in the </a:t>
            </a:r>
            <a:r>
              <a:rPr lang="en-US" altLang="zh-TW" sz="5400" dirty="0" smtClean="0">
                <a:solidFill>
                  <a:srgbClr val="FFFF00"/>
                </a:solidFill>
                <a:latin typeface="Maiandra GD" panose="020E0502030308020204" pitchFamily="34" charset="0"/>
              </a:rPr>
              <a:t>enclosed</a:t>
            </a:r>
            <a:endParaRPr lang="en-US" altLang="zh-TW" sz="5400" dirty="0" smtClean="0">
              <a:solidFill>
                <a:srgbClr val="FFFF00"/>
              </a:solidFill>
              <a:latin typeface="Maiandra GD" panose="020E0502030308020204" pitchFamily="34" charset="0"/>
            </a:endParaRPr>
          </a:p>
          <a:p>
            <a:pPr marL="0" indent="0" rtl="0">
              <a:buNone/>
            </a:pPr>
            <a:r>
              <a:rPr lang="en-US" altLang="zh-TW" sz="5400" dirty="0" smtClean="0">
                <a:solidFill>
                  <a:srgbClr val="FFFF00"/>
                </a:solidFill>
                <a:latin typeface="Maiandra GD" panose="020E0502030308020204" pitchFamily="34" charset="0"/>
              </a:rPr>
              <a:t>area.</a:t>
            </a:r>
            <a:endParaRPr lang="zh-tw" sz="5400" dirty="0">
              <a:solidFill>
                <a:srgbClr val="FFFF00"/>
              </a:solidFill>
              <a:latin typeface="Maiandra GD" panose="020E0502030308020204" pitchFamily="34" charset="0"/>
            </a:endParaRPr>
          </a:p>
        </p:txBody>
      </p:sp>
      <p:pic>
        <p:nvPicPr>
          <p:cNvPr id="1026" name="Picture 2" descr="「wear a mask cartoon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112" y="2138680"/>
            <a:ext cx="3829413" cy="382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94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9456" y="559707"/>
            <a:ext cx="10167257" cy="1301750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rtl="0"/>
            <a:r>
              <a:rPr lang="en-US" altLang="zh-TW" sz="4800" b="1" dirty="0" smtClean="0">
                <a:solidFill>
                  <a:srgbClr val="8090D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altLang="zh-TW" sz="6600" b="1" dirty="0">
                <a:solidFill>
                  <a:srgbClr val="FF0000"/>
                </a:solidFill>
                <a:latin typeface="Maiandra GD" panose="020E0502030308020204" pitchFamily="34" charset="0"/>
                <a:cs typeface="Gisha" panose="020B0502040204020203" pitchFamily="34" charset="-79"/>
              </a:rPr>
              <a:t>3</a:t>
            </a:r>
            <a:r>
              <a:rPr lang="en-US" altLang="zh-TW" sz="6600" b="1" dirty="0" smtClean="0">
                <a:solidFill>
                  <a:srgbClr val="FF0000"/>
                </a:solidFill>
                <a:latin typeface="Maiandra GD" panose="020E0502030308020204" pitchFamily="34" charset="0"/>
                <a:cs typeface="Gisha" panose="020B0502040204020203" pitchFamily="34" charset="-79"/>
              </a:rPr>
              <a:t>. ~ Avoid public places.</a:t>
            </a:r>
            <a:endParaRPr lang="zh-tw" sz="6600" b="1" dirty="0">
              <a:solidFill>
                <a:srgbClr val="FF0000"/>
              </a:solidFill>
              <a:latin typeface="Maiandra GD" panose="020E0502030308020204" pitchFamily="34" charset="0"/>
              <a:cs typeface="Gisha" panose="020B0502040204020203" pitchFamily="34" charset="-79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76941" y="2334987"/>
            <a:ext cx="6721929" cy="346982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n-US" altLang="zh-TW" sz="5400" dirty="0" smtClean="0">
                <a:solidFill>
                  <a:srgbClr val="FFFF00"/>
                </a:solidFill>
                <a:latin typeface="Maiandra GD" panose="020E0502030308020204" pitchFamily="34" charset="0"/>
              </a:rPr>
              <a:t>Avoid going to</a:t>
            </a:r>
          </a:p>
          <a:p>
            <a:pPr marL="0" indent="0" rtl="0">
              <a:buNone/>
            </a:pPr>
            <a:r>
              <a:rPr lang="en-US" altLang="zh-TW" sz="5400" dirty="0" smtClean="0">
                <a:solidFill>
                  <a:srgbClr val="FFFF00"/>
                </a:solidFill>
                <a:latin typeface="Maiandra GD" panose="020E0502030308020204" pitchFamily="34" charset="0"/>
              </a:rPr>
              <a:t>public </a:t>
            </a:r>
            <a:r>
              <a:rPr lang="en-US" altLang="zh-TW" sz="5400" dirty="0" smtClean="0">
                <a:solidFill>
                  <a:srgbClr val="FFFF00"/>
                </a:solidFill>
                <a:latin typeface="Maiandra GD" panose="020E0502030308020204" pitchFamily="34" charset="0"/>
              </a:rPr>
              <a:t>places if it’s</a:t>
            </a:r>
          </a:p>
          <a:p>
            <a:pPr marL="0" indent="0" rtl="0">
              <a:buNone/>
            </a:pPr>
            <a:r>
              <a:rPr lang="en-US" altLang="zh-TW" sz="5400" dirty="0" smtClean="0">
                <a:solidFill>
                  <a:srgbClr val="FFFF00"/>
                </a:solidFill>
                <a:latin typeface="Maiandra GD" panose="020E0502030308020204" pitchFamily="34" charset="0"/>
              </a:rPr>
              <a:t>not necessary.</a:t>
            </a:r>
            <a:endParaRPr lang="zh-tw" sz="5400" dirty="0">
              <a:solidFill>
                <a:srgbClr val="FFFF00"/>
              </a:solidFill>
              <a:latin typeface="Maiandra GD" panose="020E0502030308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506" y="2334987"/>
            <a:ext cx="5566892" cy="33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4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3722" y="424543"/>
            <a:ext cx="11478986" cy="1616528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pPr rtl="0"/>
            <a:r>
              <a:rPr lang="en-US" altLang="zh-TW" sz="4800" b="1" dirty="0" smtClean="0">
                <a:solidFill>
                  <a:srgbClr val="8090D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altLang="zh-TW" sz="6600" b="1" dirty="0">
                <a:solidFill>
                  <a:srgbClr val="FF0000"/>
                </a:solidFill>
                <a:latin typeface="Maiandra GD" panose="020E0502030308020204" pitchFamily="34" charset="0"/>
                <a:cs typeface="Gisha" panose="020B0502040204020203" pitchFamily="34" charset="-79"/>
              </a:rPr>
              <a:t>4</a:t>
            </a:r>
            <a:r>
              <a:rPr lang="en-US" altLang="zh-TW" sz="6600" b="1" dirty="0" smtClean="0">
                <a:solidFill>
                  <a:srgbClr val="FF0000"/>
                </a:solidFill>
                <a:latin typeface="Maiandra GD" panose="020E0502030308020204" pitchFamily="34" charset="0"/>
                <a:cs typeface="Gisha" panose="020B0502040204020203" pitchFamily="34" charset="-79"/>
              </a:rPr>
              <a:t>. ~ Avoid contact with animals.</a:t>
            </a:r>
            <a:endParaRPr lang="zh-tw" sz="6600" b="1" dirty="0">
              <a:solidFill>
                <a:srgbClr val="FF0000"/>
              </a:solidFill>
              <a:latin typeface="Maiandra GD" panose="020E0502030308020204" pitchFamily="34" charset="0"/>
              <a:cs typeface="Gisha" panose="020B0502040204020203" pitchFamily="34" charset="-79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76942" y="2334987"/>
            <a:ext cx="6534151" cy="246561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n-US" altLang="zh-TW" sz="5400" dirty="0" smtClean="0">
                <a:solidFill>
                  <a:srgbClr val="FFFF00"/>
                </a:solidFill>
                <a:latin typeface="Maiandra GD" panose="020E0502030308020204" pitchFamily="34" charset="0"/>
              </a:rPr>
              <a:t>Avoid contact with </a:t>
            </a:r>
          </a:p>
          <a:p>
            <a:pPr marL="0" indent="0" rtl="0">
              <a:buNone/>
            </a:pPr>
            <a:r>
              <a:rPr lang="en-US" altLang="zh-TW" sz="5400" dirty="0" smtClean="0">
                <a:solidFill>
                  <a:srgbClr val="FFFF00"/>
                </a:solidFill>
                <a:latin typeface="Maiandra GD" panose="020E0502030308020204" pitchFamily="34" charset="0"/>
              </a:rPr>
              <a:t>wild animals.</a:t>
            </a:r>
            <a:endParaRPr lang="zh-tw" sz="5400" dirty="0">
              <a:solidFill>
                <a:srgbClr val="FFFF00"/>
              </a:solidFill>
              <a:latin typeface="Maiandra GD" panose="020E0502030308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850" y="3388178"/>
            <a:ext cx="5263048" cy="294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3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科學專案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792993_TF02922647_TF02922647.potx" id="{BBB16F41-34FC-47EC-B482-9643B21BCAB7}" vid="{A4ECF08A-D948-4F84-A821-18EFE4635F03}"/>
    </a:ext>
  </a:extLst>
</a:theme>
</file>

<file path=ppt/theme/theme2.xml><?xml version="1.0" encoding="utf-8"?>
<a:theme xmlns:a="http://schemas.openxmlformats.org/drawingml/2006/main" name="Office 佈景主題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科學專案簡報 (寬螢幕)</Template>
  <TotalTime>41</TotalTime>
  <Words>90</Words>
  <Application>Microsoft Office PowerPoint</Application>
  <PresentationFormat>寬螢幕</PresentationFormat>
  <Paragraphs>22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Microsoft JhengHei UI</vt:lpstr>
      <vt:lpstr>Arial</vt:lpstr>
      <vt:lpstr>Gisha</vt:lpstr>
      <vt:lpstr>Maiandra GD</vt:lpstr>
      <vt:lpstr>科學專案 16x9</vt:lpstr>
      <vt:lpstr>PowerPoint 簡報</vt:lpstr>
      <vt:lpstr> 1. ~ Wash your hands.</vt:lpstr>
      <vt:lpstr> 2. ~ Wear a mask.</vt:lpstr>
      <vt:lpstr> 3. ~ Avoid public places.</vt:lpstr>
      <vt:lpstr> 4. ~ Avoid contact with animals.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ways to stay safe from coronavirus.</dc:title>
  <dc:creator>user</dc:creator>
  <cp:lastModifiedBy>user</cp:lastModifiedBy>
  <cp:revision>5</cp:revision>
  <dcterms:created xsi:type="dcterms:W3CDTF">2020-02-25T05:40:23Z</dcterms:created>
  <dcterms:modified xsi:type="dcterms:W3CDTF">2020-03-10T02:14:31Z</dcterms:modified>
</cp:coreProperties>
</file>