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652" y="269486"/>
            <a:ext cx="6253743" cy="625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0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80585" y="1204332"/>
            <a:ext cx="1031487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6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</a:t>
            </a:r>
            <a:r>
              <a:rPr lang="en-US" altLang="zh-TW" sz="9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hat are the symptoms of coronavirus?</a:t>
            </a:r>
          </a:p>
          <a:p>
            <a:r>
              <a:rPr lang="zh-TW" altLang="en-US" sz="5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Angsana New" panose="02020603050405020304" pitchFamily="18" charset="-34"/>
              </a:rPr>
              <a:t>冠</a:t>
            </a:r>
            <a:r>
              <a:rPr lang="zh-TW" altLang="en-US" sz="5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Angsana New" panose="02020603050405020304" pitchFamily="18" charset="-34"/>
              </a:rPr>
              <a:t>狀</a:t>
            </a:r>
            <a:r>
              <a:rPr lang="zh-TW" altLang="en-US" sz="5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Angsana New" panose="02020603050405020304" pitchFamily="18" charset="-34"/>
              </a:rPr>
              <a:t>病毒的症狀</a:t>
            </a:r>
            <a:r>
              <a:rPr lang="en-US" altLang="zh-TW" sz="5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Angsana New" panose="02020603050405020304" pitchFamily="18" charset="-34"/>
              </a:rPr>
              <a:t>?</a:t>
            </a:r>
            <a:endParaRPr lang="zh-TW" altLang="en-US" sz="54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283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73" y="1169949"/>
            <a:ext cx="4212955" cy="45196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62388" y="1740701"/>
            <a:ext cx="620112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</a:t>
            </a:r>
            <a:r>
              <a:rPr lang="en-US" altLang="zh-TW" sz="20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</a:t>
            </a:r>
            <a:r>
              <a:rPr lang="en-US" altLang="zh-TW" sz="20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</a:t>
            </a:r>
            <a:r>
              <a:rPr lang="en-US" altLang="zh-TW" sz="20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er</a:t>
            </a:r>
            <a:r>
              <a:rPr lang="en-US" altLang="zh-TW" sz="20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zh-TW" altLang="en-US" sz="20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14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49" y="1252421"/>
            <a:ext cx="4143375" cy="42862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63807" y="1729550"/>
            <a:ext cx="659539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cough</a:t>
            </a:r>
            <a:endParaRPr lang="zh-TW" altLang="en-US" sz="20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34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47" y="1368231"/>
            <a:ext cx="3816970" cy="397311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18048" y="940145"/>
            <a:ext cx="706991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1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  <a:r>
              <a:rPr lang="en-US" altLang="zh-TW" sz="1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</a:t>
            </a:r>
            <a:r>
              <a:rPr lang="en-US" altLang="zh-TW" sz="1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</a:t>
            </a:r>
            <a:r>
              <a:rPr lang="en-US" altLang="zh-TW" sz="1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</a:t>
            </a:r>
            <a:r>
              <a:rPr lang="en-US" altLang="zh-TW" sz="1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</a:p>
          <a:p>
            <a:pPr algn="ctr"/>
            <a:r>
              <a:rPr lang="en-US" altLang="zh-TW" sz="1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  <a:r>
              <a:rPr lang="en-US" altLang="zh-TW" sz="1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</a:t>
            </a:r>
            <a:r>
              <a:rPr lang="en-US" altLang="zh-TW" sz="1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</a:t>
            </a:r>
            <a:r>
              <a:rPr lang="en-US" altLang="zh-TW" sz="1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</a:t>
            </a:r>
            <a:r>
              <a:rPr lang="en-US" altLang="zh-TW" sz="1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  <a:r>
              <a:rPr lang="en-US" altLang="zh-TW" sz="1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ness</a:t>
            </a:r>
            <a:r>
              <a:rPr lang="en-US" altLang="zh-TW" sz="1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zh-TW" altLang="en-US" sz="1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6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62" y="574519"/>
            <a:ext cx="3877492" cy="378560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1574" y="770545"/>
            <a:ext cx="12090426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15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short</a:t>
            </a:r>
          </a:p>
          <a:p>
            <a:pPr algn="ctr"/>
            <a:endParaRPr lang="en-US" altLang="zh-TW" sz="115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altLang="zh-TW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</a:t>
            </a:r>
            <a:r>
              <a:rPr lang="en-US" altLang="zh-TW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</a:t>
            </a:r>
            <a:r>
              <a:rPr lang="en-US" altLang="zh-TW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or</a:t>
            </a:r>
            <a:r>
              <a:rPr lang="en-US" altLang="zh-TW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  <a:r>
              <a:rPr lang="en-US" altLang="zh-TW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ness</a:t>
            </a:r>
            <a:r>
              <a:rPr lang="en-US" altLang="zh-TW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of br</a:t>
            </a:r>
            <a:r>
              <a:rPr lang="en-US" altLang="zh-TW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ea</a:t>
            </a:r>
            <a:r>
              <a:rPr lang="en-US" altLang="zh-TW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</a:t>
            </a:r>
            <a:endParaRPr lang="zh-TW" altLang="en-US" sz="11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934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4283" y="257588"/>
            <a:ext cx="11567882" cy="79406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have a </a:t>
            </a:r>
            <a:r>
              <a:rPr lang="en-US" altLang="zh-TW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altLang="zh-TW" sz="80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</a:t>
            </a:r>
            <a:r>
              <a:rPr lang="en-US" altLang="zh-TW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.</a:t>
            </a:r>
            <a:endParaRPr lang="en-US" altLang="zh-TW" sz="8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n-US" altLang="zh-TW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don’t have a </a:t>
            </a:r>
            <a:r>
              <a:rPr lang="en-US" altLang="zh-TW" sz="80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altLang="zh-TW" sz="80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</a:t>
            </a:r>
            <a:r>
              <a:rPr lang="en-US" altLang="zh-TW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en-US" altLang="zh-TW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TW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have </a:t>
            </a:r>
            <a:r>
              <a:rPr lang="en-US" altLang="zh-TW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altLang="zh-TW" sz="80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</a:t>
            </a:r>
            <a:r>
              <a:rPr lang="en-US" altLang="zh-TW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altLang="zh-TW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</a:p>
          <a:p>
            <a:r>
              <a:rPr lang="en-US" altLang="zh-TW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don’t have </a:t>
            </a:r>
            <a:r>
              <a:rPr lang="en-US" altLang="zh-TW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altLang="zh-TW" sz="80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</a:t>
            </a:r>
            <a:r>
              <a:rPr lang="en-US" altLang="zh-TW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spcBef>
                <a:spcPts val="3600"/>
              </a:spcBef>
            </a:pPr>
            <a:endParaRPr lang="zh-TW" alt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55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82371" y="748242"/>
            <a:ext cx="6347507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I’m tired. </a:t>
            </a:r>
          </a:p>
          <a:p>
            <a:r>
              <a:rPr lang="en-US" altLang="zh-TW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feel tired.</a:t>
            </a:r>
          </a:p>
          <a:p>
            <a:pPr>
              <a:spcBef>
                <a:spcPts val="3000"/>
              </a:spcBef>
            </a:pPr>
            <a:r>
              <a:rPr lang="en-US" altLang="zh-TW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He’s tired. </a:t>
            </a:r>
          </a:p>
          <a:p>
            <a:r>
              <a:rPr lang="en-US" altLang="zh-TW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 feels tired.</a:t>
            </a:r>
            <a:endParaRPr lang="zh-TW" alt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224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TM03457452[[fn=天體]]</Template>
  <TotalTime>330</TotalTime>
  <Words>52</Words>
  <Application>Microsoft Office PowerPoint</Application>
  <PresentationFormat>寬螢幕</PresentationFormat>
  <Paragraphs>18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華康中特圓體</vt:lpstr>
      <vt:lpstr>新細明體</vt:lpstr>
      <vt:lpstr>Angsana New</vt:lpstr>
      <vt:lpstr>Arial</vt:lpstr>
      <vt:lpstr>Calibri</vt:lpstr>
      <vt:lpstr>Calibri Light</vt:lpstr>
      <vt:lpstr>天體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</cp:revision>
  <dcterms:created xsi:type="dcterms:W3CDTF">2020-03-18T05:27:44Z</dcterms:created>
  <dcterms:modified xsi:type="dcterms:W3CDTF">2020-04-08T07:08:57Z</dcterms:modified>
</cp:coreProperties>
</file>